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AA0B2-2038-4045-8413-D8AA03497DA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C62C8-20A8-4B7E-A8DB-FF98CB612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49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There was an overall increase in child restraint use through age 8: from 51 percent in 1999 to 80 percent in 2007. By the end of 2007, 63 percent of 4-to8-year-olds were using child restraints, compared with only 15 percent in 1999. Despite these gains, over one-third of children in this age group remain improperly restrained in adult seat belts rather than in child restraints and remain at unnecessary risk of injury in a crash.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C0DE058C-DB28-4FF1-818B-4D4406EFB970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2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3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3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4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0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5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5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3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5E1E5-2292-4432-BEAE-9E0781722A67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C1348-ECE4-44FB-91BF-D08E26456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 descr="restraint_by_age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16" y="145677"/>
            <a:ext cx="8595591" cy="6541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2264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Children's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Mitros, Lindsey M</dc:creator>
  <cp:lastModifiedBy>Mitros, Lindsey M</cp:lastModifiedBy>
  <cp:revision>1</cp:revision>
  <dcterms:created xsi:type="dcterms:W3CDTF">2014-07-07T14:46:40Z</dcterms:created>
  <dcterms:modified xsi:type="dcterms:W3CDTF">2014-07-07T14:46:59Z</dcterms:modified>
</cp:coreProperties>
</file>