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BD89D6-6BE9-471B-A37D-61F89E0FE055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E057F-F5F8-42E1-98C7-54C92B319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80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smtClean="0"/>
              <a:t>Children who have outgrown the highest weight or height limit allowed by their forward-facing child safety seat with a harness should use a belt-positioning booster seat until the vehicle lap and shoulder belt (adult seat belt) fits properly. This typically occurs when a child reaches 4 feet 9 inches in height and is between 8 and 12 years of age.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EB03CEAB-D18F-4EE6-AD0B-BF983A762752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19DF1-3171-4B30-8393-68A3C418BD8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EFA9-EA72-46C9-9280-35C563D5B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208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19DF1-3171-4B30-8393-68A3C418BD8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EFA9-EA72-46C9-9280-35C563D5B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62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19DF1-3171-4B30-8393-68A3C418BD8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EFA9-EA72-46C9-9280-35C563D5B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46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19DF1-3171-4B30-8393-68A3C418BD8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EFA9-EA72-46C9-9280-35C563D5B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436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19DF1-3171-4B30-8393-68A3C418BD8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EFA9-EA72-46C9-9280-35C563D5B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1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19DF1-3171-4B30-8393-68A3C418BD8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EFA9-EA72-46C9-9280-35C563D5B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98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19DF1-3171-4B30-8393-68A3C418BD8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EFA9-EA72-46C9-9280-35C563D5B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12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19DF1-3171-4B30-8393-68A3C418BD8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EFA9-EA72-46C9-9280-35C563D5B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92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19DF1-3171-4B30-8393-68A3C418BD8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EFA9-EA72-46C9-9280-35C563D5B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1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19DF1-3171-4B30-8393-68A3C418BD8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EFA9-EA72-46C9-9280-35C563D5B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578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19DF1-3171-4B30-8393-68A3C418BD8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EFA9-EA72-46C9-9280-35C563D5B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018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19DF1-3171-4B30-8393-68A3C418BD8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EFA9-EA72-46C9-9280-35C563D5B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05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 descr="restraint_lap_shoulder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62" y="145677"/>
            <a:ext cx="8595591" cy="6568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3669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Children's Hospital of Philadelphia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Mitros, Lindsey M</dc:creator>
  <cp:lastModifiedBy>Mitros, Lindsey M</cp:lastModifiedBy>
  <cp:revision>1</cp:revision>
  <dcterms:created xsi:type="dcterms:W3CDTF">2014-07-07T14:46:01Z</dcterms:created>
  <dcterms:modified xsi:type="dcterms:W3CDTF">2014-07-07T14:46:14Z</dcterms:modified>
</cp:coreProperties>
</file>