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01840C-60F4-4B10-B1F1-B4465B44D476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C35E8-D61C-4B5F-8C27-0DA711B51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430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/>
              <a:t>Children who have outgrown the highest weight or height limit allowed by their forward-facing child safety seat with a harness should use a belt-positioning booster seat until the vehicle lap and shoulder belt (adult seat belt) fits properly. This typically occurs when a child reaches 4 feet 9 inches in height and is between 8 and 12 years of age.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50800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711A5264-2D4D-487C-BE31-840C96CB925C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66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9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3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96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9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6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1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79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37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69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894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7D4D0-59E0-407F-99C4-9960B580F6AB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5AB80-DEA0-4714-9BE2-A5E0380DD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1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 descr="front_seat_by_age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16" y="155482"/>
            <a:ext cx="8595591" cy="654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 descr="restraint_booster_lap.t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18" y="145677"/>
            <a:ext cx="8595591" cy="657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3337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Children's Hospital of Philadelphia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Mitros, Lindsey M</dc:creator>
  <cp:lastModifiedBy>Mitros, Lindsey M</cp:lastModifiedBy>
  <cp:revision>1</cp:revision>
  <dcterms:created xsi:type="dcterms:W3CDTF">2014-07-07T14:45:31Z</dcterms:created>
  <dcterms:modified xsi:type="dcterms:W3CDTF">2014-07-07T14:45:42Z</dcterms:modified>
</cp:coreProperties>
</file>