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65CE-62A6-4DC0-8887-485DB6854C5A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3360-8DAC-4B1B-9ABC-CCBD82D4A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20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65CE-62A6-4DC0-8887-485DB6854C5A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3360-8DAC-4B1B-9ABC-CCBD82D4A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37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65CE-62A6-4DC0-8887-485DB6854C5A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3360-8DAC-4B1B-9ABC-CCBD82D4A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0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65CE-62A6-4DC0-8887-485DB6854C5A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3360-8DAC-4B1B-9ABC-CCBD82D4A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7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65CE-62A6-4DC0-8887-485DB6854C5A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3360-8DAC-4B1B-9ABC-CCBD82D4A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10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65CE-62A6-4DC0-8887-485DB6854C5A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3360-8DAC-4B1B-9ABC-CCBD82D4A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918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65CE-62A6-4DC0-8887-485DB6854C5A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3360-8DAC-4B1B-9ABC-CCBD82D4A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632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65CE-62A6-4DC0-8887-485DB6854C5A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3360-8DAC-4B1B-9ABC-CCBD82D4A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91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65CE-62A6-4DC0-8887-485DB6854C5A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3360-8DAC-4B1B-9ABC-CCBD82D4A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687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65CE-62A6-4DC0-8887-485DB6854C5A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3360-8DAC-4B1B-9ABC-CCBD82D4A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7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65CE-62A6-4DC0-8887-485DB6854C5A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3360-8DAC-4B1B-9ABC-CCBD82D4A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70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265CE-62A6-4DC0-8887-485DB6854C5A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63360-8DAC-4B1B-9ABC-CCBD82D4A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54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 descr="front_seat_by_age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671" y="155482"/>
            <a:ext cx="8595591" cy="654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3010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Children's Hospital of Philadelphia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Mitros, Lindsey M</dc:creator>
  <cp:lastModifiedBy>Mitros, Lindsey M</cp:lastModifiedBy>
  <cp:revision>1</cp:revision>
  <dcterms:created xsi:type="dcterms:W3CDTF">2014-07-07T14:48:10Z</dcterms:created>
  <dcterms:modified xsi:type="dcterms:W3CDTF">2014-07-07T14:48:30Z</dcterms:modified>
</cp:coreProperties>
</file>