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CCB1B-5940-403A-92A2-6E779960FBF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9E255-23B2-4899-B154-BF3D8BBC6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2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This research reinforces the importance of using a child restraint on every trip, no matter how short the ride. Sixty-one percent of crashes occurred 10 minutes or less from home. Eighty-five percent occurred 20 minutes or less from home.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33843CE1-FE20-475D-9DDD-7B5944671A35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7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9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7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3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2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8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8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8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75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1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0E095-C1FE-4D06-9209-96B5A1D6A983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1B60B-540A-47FC-AB5F-645465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8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distance_from_home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14" y="155482"/>
            <a:ext cx="8595591" cy="654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6939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Children's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Mitros, Lindsey M</dc:creator>
  <cp:lastModifiedBy>Mitros, Lindsey M</cp:lastModifiedBy>
  <cp:revision>1</cp:revision>
  <dcterms:created xsi:type="dcterms:W3CDTF">2014-07-07T14:45:03Z</dcterms:created>
  <dcterms:modified xsi:type="dcterms:W3CDTF">2014-07-07T14:45:16Z</dcterms:modified>
</cp:coreProperties>
</file>