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5B7BB9-017E-41F9-95D6-6F3A168BFF45}" type="datetimeFigureOut">
              <a:rPr lang="en-US" smtClean="0"/>
              <a:t>7/7/2014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048AB8-B166-4A82-A3E9-10A509212BD2}" type="slidenum">
              <a:rPr lang="en-US" smtClean="0"/>
              <a:t>‹#›</a:t>
            </a:fld>
            <a:endParaRPr lang="en-US"/>
          </a:p>
        </p:txBody>
      </p:sp>
    </p:spTree>
    <p:extLst>
      <p:ext uri="{BB962C8B-B14F-4D97-AF65-F5344CB8AC3E}">
        <p14:creationId xmlns:p14="http://schemas.microsoft.com/office/powerpoint/2010/main" val="393974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After adjusting for potential confounders, children aged 4-8 using belt-positioning booster seats were 45% less likely to sustain injuries with an Abbreviated Injury Scale score of two or greater than similarly aged children using the vehicle seat belt when considering all crash directions and vehicle model years.</a:t>
            </a:r>
          </a:p>
        </p:txBody>
      </p:sp>
      <p:sp>
        <p:nvSpPr>
          <p:cNvPr id="143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Calibri" pitchFamily="34" charset="0"/>
                <a:ea typeface="MS PGothic" pitchFamily="34" charset="-128"/>
              </a:defRPr>
            </a:lvl1pPr>
            <a:lvl2pPr marL="742950" indent="-285750">
              <a:defRPr sz="2000">
                <a:solidFill>
                  <a:schemeClr val="tx1"/>
                </a:solidFill>
                <a:latin typeface="Calibri" pitchFamily="34" charset="0"/>
                <a:ea typeface="MS PGothic" pitchFamily="34" charset="-128"/>
              </a:defRPr>
            </a:lvl2pPr>
            <a:lvl3pPr marL="1143000" indent="-228600">
              <a:defRPr sz="2000">
                <a:solidFill>
                  <a:schemeClr val="tx1"/>
                </a:solidFill>
                <a:latin typeface="Calibri" pitchFamily="34" charset="0"/>
                <a:ea typeface="MS PGothic" pitchFamily="34" charset="-128"/>
              </a:defRPr>
            </a:lvl3pPr>
            <a:lvl4pPr marL="1600200" indent="-228600">
              <a:defRPr sz="2000">
                <a:solidFill>
                  <a:schemeClr val="tx1"/>
                </a:solidFill>
                <a:latin typeface="Calibri" pitchFamily="34" charset="0"/>
                <a:ea typeface="MS PGothic" pitchFamily="34" charset="-128"/>
              </a:defRPr>
            </a:lvl4pPr>
            <a:lvl5pPr marL="2057400" indent="-228600">
              <a:defRPr sz="2000">
                <a:solidFill>
                  <a:schemeClr val="tx1"/>
                </a:solidFill>
                <a:latin typeface="Calibri" pitchFamily="34" charset="0"/>
                <a:ea typeface="MS PGothic" pitchFamily="34" charset="-128"/>
              </a:defRPr>
            </a:lvl5pPr>
            <a:lvl6pPr marL="2514600" indent="-228600" defTabSz="508000" fontAlgn="base">
              <a:spcBef>
                <a:spcPct val="0"/>
              </a:spcBef>
              <a:spcAft>
                <a:spcPct val="0"/>
              </a:spcAft>
              <a:defRPr sz="2000">
                <a:solidFill>
                  <a:schemeClr val="tx1"/>
                </a:solidFill>
                <a:latin typeface="Calibri" pitchFamily="34" charset="0"/>
                <a:ea typeface="MS PGothic" pitchFamily="34" charset="-128"/>
              </a:defRPr>
            </a:lvl6pPr>
            <a:lvl7pPr marL="2971800" indent="-228600" defTabSz="508000" fontAlgn="base">
              <a:spcBef>
                <a:spcPct val="0"/>
              </a:spcBef>
              <a:spcAft>
                <a:spcPct val="0"/>
              </a:spcAft>
              <a:defRPr sz="2000">
                <a:solidFill>
                  <a:schemeClr val="tx1"/>
                </a:solidFill>
                <a:latin typeface="Calibri" pitchFamily="34" charset="0"/>
                <a:ea typeface="MS PGothic" pitchFamily="34" charset="-128"/>
              </a:defRPr>
            </a:lvl7pPr>
            <a:lvl8pPr marL="3429000" indent="-228600" defTabSz="508000" fontAlgn="base">
              <a:spcBef>
                <a:spcPct val="0"/>
              </a:spcBef>
              <a:spcAft>
                <a:spcPct val="0"/>
              </a:spcAft>
              <a:defRPr sz="2000">
                <a:solidFill>
                  <a:schemeClr val="tx1"/>
                </a:solidFill>
                <a:latin typeface="Calibri" pitchFamily="34" charset="0"/>
                <a:ea typeface="MS PGothic" pitchFamily="34" charset="-128"/>
              </a:defRPr>
            </a:lvl8pPr>
            <a:lvl9pPr marL="3886200" indent="-228600" defTabSz="508000" fontAlgn="base">
              <a:spcBef>
                <a:spcPct val="0"/>
              </a:spcBef>
              <a:spcAft>
                <a:spcPct val="0"/>
              </a:spcAft>
              <a:defRPr sz="2000">
                <a:solidFill>
                  <a:schemeClr val="tx1"/>
                </a:solidFill>
                <a:latin typeface="Calibri" pitchFamily="34" charset="0"/>
                <a:ea typeface="MS PGothic" pitchFamily="34" charset="-128"/>
              </a:defRPr>
            </a:lvl9pPr>
          </a:lstStyle>
          <a:p>
            <a:fld id="{161A00D9-67E7-40CD-B0B5-7EED9751138D}"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EF2F0D-0FF0-494C-BA37-B92E158DD5D9}"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2748437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F2F0D-0FF0-494C-BA37-B92E158DD5D9}"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1525261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F2F0D-0FF0-494C-BA37-B92E158DD5D9}"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4280829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F2F0D-0FF0-494C-BA37-B92E158DD5D9}"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60236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EF2F0D-0FF0-494C-BA37-B92E158DD5D9}"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3731321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EF2F0D-0FF0-494C-BA37-B92E158DD5D9}"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338034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EF2F0D-0FF0-494C-BA37-B92E158DD5D9}" type="datetimeFigureOut">
              <a:rPr lang="en-US" smtClean="0"/>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2742137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EF2F0D-0FF0-494C-BA37-B92E158DD5D9}" type="datetimeFigureOut">
              <a:rPr lang="en-US" smtClean="0"/>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2647852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EF2F0D-0FF0-494C-BA37-B92E158DD5D9}"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231003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EF2F0D-0FF0-494C-BA37-B92E158DD5D9}"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4144635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EF2F0D-0FF0-494C-BA37-B92E158DD5D9}"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5F6A1-F2C0-4B89-97E6-6EC8C17A5FC2}" type="slidenum">
              <a:rPr lang="en-US" smtClean="0"/>
              <a:t>‹#›</a:t>
            </a:fld>
            <a:endParaRPr lang="en-US"/>
          </a:p>
        </p:txBody>
      </p:sp>
    </p:spTree>
    <p:extLst>
      <p:ext uri="{BB962C8B-B14F-4D97-AF65-F5344CB8AC3E}">
        <p14:creationId xmlns:p14="http://schemas.microsoft.com/office/powerpoint/2010/main" val="95287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F2F0D-0FF0-494C-BA37-B92E158DD5D9}" type="datetimeFigureOut">
              <a:rPr lang="en-US" smtClean="0"/>
              <a:t>7/7/2014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5F6A1-F2C0-4B89-97E6-6EC8C17A5FC2}" type="slidenum">
              <a:rPr lang="en-US" smtClean="0"/>
              <a:t>‹#›</a:t>
            </a:fld>
            <a:endParaRPr lang="en-US"/>
          </a:p>
        </p:txBody>
      </p:sp>
    </p:spTree>
    <p:extLst>
      <p:ext uri="{BB962C8B-B14F-4D97-AF65-F5344CB8AC3E}">
        <p14:creationId xmlns:p14="http://schemas.microsoft.com/office/powerpoint/2010/main" val="376637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belt_positioning.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5546" y="172291"/>
            <a:ext cx="8594148" cy="6533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2242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Words>
  <Application>Microsoft Office PowerPoint</Application>
  <PresentationFormat>On-screen Show (4:3)</PresentationFormat>
  <Paragraphs>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Children's Hospital of Philadelphia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Mitros, Lindsey M</dc:creator>
  <cp:lastModifiedBy>Mitros, Lindsey M</cp:lastModifiedBy>
  <cp:revision>1</cp:revision>
  <dcterms:created xsi:type="dcterms:W3CDTF">2014-07-07T14:44:38Z</dcterms:created>
  <dcterms:modified xsi:type="dcterms:W3CDTF">2014-07-07T14:44:53Z</dcterms:modified>
</cp:coreProperties>
</file>