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8FE2E-7791-4E3B-946A-7AE6B362D83F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5630E-192D-4D6C-A959-06D46B623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92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The National Automotive Sampling System (NASS) collects data on a nationally representative sample of police-reported motor vehicle crashes and related injuries as part of NHTSA’s Crashworthiness Data System (CDS). According to NASS-CDS data from 2007-2012, 56 percent of rear occupants were children and adolescents 0-12 years of age.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E3F057EE-8419-4152-B0B1-A0A2EBF4A621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80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9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6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9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931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8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0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6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32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89D3E-C6FA-4CA0-B33A-488F40614CA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437AD-60AD-41B3-9F24-F9DCCDCE0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9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age_distribution_in_the_rear_seat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46" y="158284"/>
            <a:ext cx="8594148" cy="6534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5266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Children's Hospital of Philadelphia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Mitros, Lindsey M</dc:creator>
  <cp:lastModifiedBy>Mitros, Lindsey M</cp:lastModifiedBy>
  <cp:revision>1</cp:revision>
  <dcterms:created xsi:type="dcterms:W3CDTF">2014-07-07T14:42:27Z</dcterms:created>
  <dcterms:modified xsi:type="dcterms:W3CDTF">2014-07-07T14:44:27Z</dcterms:modified>
</cp:coreProperties>
</file>