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74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1EF213-1C59-4021-9DE1-4A9D55717058}" type="datetimeFigureOut">
              <a:rPr lang="en-US" smtClean="0"/>
              <a:t>7/7/2014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F0C895-05FD-4B41-8F6D-224EA2DA29DB}" type="slidenum">
              <a:rPr lang="en-US" smtClean="0"/>
              <a:t>‹#›</a:t>
            </a:fld>
            <a:endParaRPr lang="en-US"/>
          </a:p>
        </p:txBody>
      </p:sp>
    </p:spTree>
    <p:extLst>
      <p:ext uri="{BB962C8B-B14F-4D97-AF65-F5344CB8AC3E}">
        <p14:creationId xmlns:p14="http://schemas.microsoft.com/office/powerpoint/2010/main" val="1661968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mtClean="0"/>
              <a:t>Based on data from 1999-2002, children with the lowest optimal restraint use (ages 4-8 years) had the highest risk of abdominal injury. Among this age group, children in suboptimal restraints (adult seat belts) were more than three times as likely to sustain an abdominal injury compared with children in optimal restraints (belt-positioning booster seats).</a:t>
            </a:r>
          </a:p>
        </p:txBody>
      </p:sp>
      <p:sp>
        <p:nvSpPr>
          <p:cNvPr id="122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Calibri" pitchFamily="34" charset="0"/>
                <a:ea typeface="MS PGothic" pitchFamily="34" charset="-128"/>
              </a:defRPr>
            </a:lvl1pPr>
            <a:lvl2pPr marL="742950" indent="-285750">
              <a:defRPr sz="2000">
                <a:solidFill>
                  <a:schemeClr val="tx1"/>
                </a:solidFill>
                <a:latin typeface="Calibri" pitchFamily="34" charset="0"/>
                <a:ea typeface="MS PGothic" pitchFamily="34" charset="-128"/>
              </a:defRPr>
            </a:lvl2pPr>
            <a:lvl3pPr marL="1143000" indent="-228600">
              <a:defRPr sz="2000">
                <a:solidFill>
                  <a:schemeClr val="tx1"/>
                </a:solidFill>
                <a:latin typeface="Calibri" pitchFamily="34" charset="0"/>
                <a:ea typeface="MS PGothic" pitchFamily="34" charset="-128"/>
              </a:defRPr>
            </a:lvl3pPr>
            <a:lvl4pPr marL="1600200" indent="-228600">
              <a:defRPr sz="2000">
                <a:solidFill>
                  <a:schemeClr val="tx1"/>
                </a:solidFill>
                <a:latin typeface="Calibri" pitchFamily="34" charset="0"/>
                <a:ea typeface="MS PGothic" pitchFamily="34" charset="-128"/>
              </a:defRPr>
            </a:lvl4pPr>
            <a:lvl5pPr marL="2057400" indent="-228600">
              <a:defRPr sz="2000">
                <a:solidFill>
                  <a:schemeClr val="tx1"/>
                </a:solidFill>
                <a:latin typeface="Calibri" pitchFamily="34" charset="0"/>
                <a:ea typeface="MS PGothic" pitchFamily="34" charset="-128"/>
              </a:defRPr>
            </a:lvl5pPr>
            <a:lvl6pPr marL="2514600" indent="-228600" defTabSz="508000" fontAlgn="base">
              <a:spcBef>
                <a:spcPct val="0"/>
              </a:spcBef>
              <a:spcAft>
                <a:spcPct val="0"/>
              </a:spcAft>
              <a:defRPr sz="2000">
                <a:solidFill>
                  <a:schemeClr val="tx1"/>
                </a:solidFill>
                <a:latin typeface="Calibri" pitchFamily="34" charset="0"/>
                <a:ea typeface="MS PGothic" pitchFamily="34" charset="-128"/>
              </a:defRPr>
            </a:lvl6pPr>
            <a:lvl7pPr marL="2971800" indent="-228600" defTabSz="508000" fontAlgn="base">
              <a:spcBef>
                <a:spcPct val="0"/>
              </a:spcBef>
              <a:spcAft>
                <a:spcPct val="0"/>
              </a:spcAft>
              <a:defRPr sz="2000">
                <a:solidFill>
                  <a:schemeClr val="tx1"/>
                </a:solidFill>
                <a:latin typeface="Calibri" pitchFamily="34" charset="0"/>
                <a:ea typeface="MS PGothic" pitchFamily="34" charset="-128"/>
              </a:defRPr>
            </a:lvl7pPr>
            <a:lvl8pPr marL="3429000" indent="-228600" defTabSz="508000" fontAlgn="base">
              <a:spcBef>
                <a:spcPct val="0"/>
              </a:spcBef>
              <a:spcAft>
                <a:spcPct val="0"/>
              </a:spcAft>
              <a:defRPr sz="2000">
                <a:solidFill>
                  <a:schemeClr val="tx1"/>
                </a:solidFill>
                <a:latin typeface="Calibri" pitchFamily="34" charset="0"/>
                <a:ea typeface="MS PGothic" pitchFamily="34" charset="-128"/>
              </a:defRPr>
            </a:lvl8pPr>
            <a:lvl9pPr marL="3886200" indent="-228600" defTabSz="508000" fontAlgn="base">
              <a:spcBef>
                <a:spcPct val="0"/>
              </a:spcBef>
              <a:spcAft>
                <a:spcPct val="0"/>
              </a:spcAft>
              <a:defRPr sz="2000">
                <a:solidFill>
                  <a:schemeClr val="tx1"/>
                </a:solidFill>
                <a:latin typeface="Calibri" pitchFamily="34" charset="0"/>
                <a:ea typeface="MS PGothic" pitchFamily="34" charset="-128"/>
              </a:defRPr>
            </a:lvl9pPr>
          </a:lstStyle>
          <a:p>
            <a:fld id="{0A07E413-0893-4C16-BE39-14A3B1DE79A5}" type="slidenum">
              <a:rPr lang="en-US" altLang="en-US" sz="120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09EC44-448D-4D0A-85DB-C39A595985A4}"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4001820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09EC44-448D-4D0A-85DB-C39A595985A4}"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1223775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09EC44-448D-4D0A-85DB-C39A595985A4}"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1667351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09EC44-448D-4D0A-85DB-C39A595985A4}"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4093144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09EC44-448D-4D0A-85DB-C39A595985A4}"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1959693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09EC44-448D-4D0A-85DB-C39A595985A4}"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931216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09EC44-448D-4D0A-85DB-C39A595985A4}" type="datetimeFigureOut">
              <a:rPr lang="en-US" smtClean="0"/>
              <a:t>7/7/2014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447496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09EC44-448D-4D0A-85DB-C39A595985A4}" type="datetimeFigureOut">
              <a:rPr lang="en-US" smtClean="0"/>
              <a:t>7/7/2014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3259371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09EC44-448D-4D0A-85DB-C39A595985A4}" type="datetimeFigureOut">
              <a:rPr lang="en-US" smtClean="0"/>
              <a:t>7/7/2014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1978225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09EC44-448D-4D0A-85DB-C39A595985A4}"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330646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09EC44-448D-4D0A-85DB-C39A595985A4}"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FD0C98-5C88-4043-928E-7AA9C2746310}" type="slidenum">
              <a:rPr lang="en-US" smtClean="0"/>
              <a:t>‹#›</a:t>
            </a:fld>
            <a:endParaRPr lang="en-US"/>
          </a:p>
        </p:txBody>
      </p:sp>
    </p:spTree>
    <p:extLst>
      <p:ext uri="{BB962C8B-B14F-4D97-AF65-F5344CB8AC3E}">
        <p14:creationId xmlns:p14="http://schemas.microsoft.com/office/powerpoint/2010/main" val="3492492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9EC44-448D-4D0A-85DB-C39A595985A4}" type="datetimeFigureOut">
              <a:rPr lang="en-US" smtClean="0"/>
              <a:t>7/7/2014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FD0C98-5C88-4043-928E-7AA9C2746310}" type="slidenum">
              <a:rPr lang="en-US" smtClean="0"/>
              <a:t>‹#›</a:t>
            </a:fld>
            <a:endParaRPr lang="en-US"/>
          </a:p>
        </p:txBody>
      </p:sp>
    </p:spTree>
    <p:extLst>
      <p:ext uri="{BB962C8B-B14F-4D97-AF65-F5344CB8AC3E}">
        <p14:creationId xmlns:p14="http://schemas.microsoft.com/office/powerpoint/2010/main" val="2876800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4" descr="abdominal_injury.t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6989" y="158284"/>
            <a:ext cx="8592705" cy="6541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6190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Words>
  <Application>Microsoft Office PowerPoint</Application>
  <PresentationFormat>On-screen Show (4:3)</PresentationFormat>
  <Paragraphs>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Children's Hospital of Philadelphia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Mitros, Lindsey M</dc:creator>
  <cp:lastModifiedBy>Mitros, Lindsey M</cp:lastModifiedBy>
  <cp:revision>1</cp:revision>
  <dcterms:created xsi:type="dcterms:W3CDTF">2014-07-07T14:41:28Z</dcterms:created>
  <dcterms:modified xsi:type="dcterms:W3CDTF">2014-07-07T14:42:17Z</dcterms:modified>
</cp:coreProperties>
</file>